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49" r:id="rId2"/>
    <p:sldMasterId id="2147483673" r:id="rId3"/>
  </p:sldMasterIdLst>
  <p:notesMasterIdLst>
    <p:notesMasterId r:id="rId6"/>
  </p:notesMasterIdLst>
  <p:handoutMasterIdLst>
    <p:handoutMasterId r:id="rId7"/>
  </p:handoutMasterIdLst>
  <p:sldIdLst>
    <p:sldId id="324" r:id="rId4"/>
    <p:sldId id="314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BM" initials="A" lastIdx="8" clrIdx="0"/>
  <p:cmAuthor id="1" name="黄凯悦" initials="黄凯悦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FF00"/>
    <a:srgbClr val="0000FF"/>
    <a:srgbClr val="0033CC"/>
    <a:srgbClr val="0099CC"/>
    <a:srgbClr val="006699"/>
    <a:srgbClr val="A7DAFD"/>
    <a:srgbClr val="3399FF"/>
    <a:srgbClr val="ED7D31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94" autoAdjust="0"/>
    <p:restoredTop sz="94227" autoAdjust="0"/>
  </p:normalViewPr>
  <p:slideViewPr>
    <p:cSldViewPr snapToGrid="0" snapToObjects="1">
      <p:cViewPr varScale="1">
        <p:scale>
          <a:sx n="115" d="100"/>
          <a:sy n="115" d="100"/>
        </p:scale>
        <p:origin x="702" y="108"/>
      </p:cViewPr>
      <p:guideLst>
        <p:guide orient="horz" pos="23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93F229-98DD-4C22-BCC2-76FA016D57D7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5FD961B5-B1CA-480A-AF42-35574C183AB7}">
      <dgm:prSet phldrT="[Text]" custT="1"/>
      <dgm:spPr>
        <a:solidFill>
          <a:srgbClr val="FFFF00"/>
        </a:solidFill>
        <a:effectLst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sz="1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Design &amp; quota</a:t>
          </a:r>
          <a:endParaRPr lang="en-US" sz="10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63EF7C-EFC6-4D15-BC0F-A788E1B4BA3A}" type="parTrans" cxnId="{1CB35565-8EAC-4C4C-B2CC-3BC09E42B63F}">
      <dgm:prSet/>
      <dgm:spPr/>
      <dgm:t>
        <a:bodyPr/>
        <a:lstStyle/>
        <a:p>
          <a:endParaRPr lang="en-US" sz="1000"/>
        </a:p>
      </dgm:t>
    </dgm:pt>
    <dgm:pt modelId="{6BCA1760-02B6-417F-8A71-B0FB41883319}" type="sibTrans" cxnId="{1CB35565-8EAC-4C4C-B2CC-3BC09E42B63F}">
      <dgm:prSet/>
      <dgm:spPr/>
      <dgm:t>
        <a:bodyPr/>
        <a:lstStyle/>
        <a:p>
          <a:endParaRPr lang="en-US" sz="1000"/>
        </a:p>
      </dgm:t>
    </dgm:pt>
    <dgm:pt modelId="{03E76770-3D19-4A07-9946-F661D40E8D6D}">
      <dgm:prSet phldrT="[Text]" custT="1"/>
      <dgm:spPr>
        <a:solidFill>
          <a:srgbClr val="FFFF00"/>
        </a:solidFill>
        <a:ln>
          <a:solidFill>
            <a:srgbClr val="00FFFF"/>
          </a:solidFill>
        </a:ln>
        <a:effectLst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Running Trial</a:t>
          </a:r>
          <a:endParaRPr lang="en-US" sz="12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60331C-F0C2-4C3E-AB3D-43E458CE0661}" type="parTrans" cxnId="{E6D4D936-D060-474D-A8C3-5F56C8336D01}">
      <dgm:prSet/>
      <dgm:spPr/>
      <dgm:t>
        <a:bodyPr/>
        <a:lstStyle/>
        <a:p>
          <a:endParaRPr lang="en-US" sz="1000"/>
        </a:p>
      </dgm:t>
    </dgm:pt>
    <dgm:pt modelId="{CB2FAC86-95F0-4FBB-B47D-38DFBB113ED9}" type="sibTrans" cxnId="{E6D4D936-D060-474D-A8C3-5F56C8336D01}">
      <dgm:prSet/>
      <dgm:spPr/>
      <dgm:t>
        <a:bodyPr/>
        <a:lstStyle/>
        <a:p>
          <a:endParaRPr lang="en-US" sz="1000"/>
        </a:p>
      </dgm:t>
    </dgm:pt>
    <dgm:pt modelId="{01581517-6963-4CF8-823E-4412E31AA619}">
      <dgm:prSet phldrT="[Text]" custT="1"/>
      <dgm:spPr>
        <a:solidFill>
          <a:srgbClr val="FFFF00"/>
        </a:solidFill>
        <a:effectLst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sz="1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PR &amp; PO Process</a:t>
          </a:r>
          <a:endParaRPr lang="en-US" sz="10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C1FC19-7583-4AE9-9924-75C314873007}" type="parTrans" cxnId="{348AA085-93DE-4DFB-BF96-033B3C2F79BC}">
      <dgm:prSet/>
      <dgm:spPr/>
      <dgm:t>
        <a:bodyPr/>
        <a:lstStyle/>
        <a:p>
          <a:endParaRPr lang="en-US" sz="1000"/>
        </a:p>
      </dgm:t>
    </dgm:pt>
    <dgm:pt modelId="{C7DF011A-25DE-43D5-87B8-FA9EBEAE3861}" type="sibTrans" cxnId="{348AA085-93DE-4DFB-BF96-033B3C2F79BC}">
      <dgm:prSet/>
      <dgm:spPr/>
      <dgm:t>
        <a:bodyPr/>
        <a:lstStyle/>
        <a:p>
          <a:endParaRPr lang="en-US" sz="1000"/>
        </a:p>
      </dgm:t>
    </dgm:pt>
    <dgm:pt modelId="{289248ED-BC88-4676-B578-92174C299927}">
      <dgm:prSet phldrT="[Text]" custT="1"/>
      <dgm:spPr>
        <a:solidFill>
          <a:srgbClr val="FFFF00"/>
        </a:solidFill>
        <a:effectLst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Delivery</a:t>
          </a:r>
          <a:endParaRPr lang="en-US" sz="12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462679-A9A6-4270-AF6D-D93AFC0C9DC0}" type="parTrans" cxnId="{9DEFA0E1-94B9-42A5-83E4-079DB729FE4D}">
      <dgm:prSet/>
      <dgm:spPr/>
      <dgm:t>
        <a:bodyPr/>
        <a:lstStyle/>
        <a:p>
          <a:endParaRPr lang="en-US" sz="1000"/>
        </a:p>
      </dgm:t>
    </dgm:pt>
    <dgm:pt modelId="{615C6904-9DA5-4128-BA5E-33C083A46ADA}" type="sibTrans" cxnId="{9DEFA0E1-94B9-42A5-83E4-079DB729FE4D}">
      <dgm:prSet/>
      <dgm:spPr/>
      <dgm:t>
        <a:bodyPr/>
        <a:lstStyle/>
        <a:p>
          <a:endParaRPr lang="en-US" sz="1000"/>
        </a:p>
      </dgm:t>
    </dgm:pt>
    <dgm:pt modelId="{6D577F1A-18AA-4A77-B8A3-160A6F1A3A18}">
      <dgm:prSet phldrT="[Text]" custT="1"/>
      <dgm:spPr>
        <a:solidFill>
          <a:srgbClr val="FFFF00"/>
        </a:solidFill>
        <a:ln>
          <a:solidFill>
            <a:srgbClr val="00FFFF"/>
          </a:solidFill>
        </a:ln>
        <a:effectLst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sz="10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Apply on production line</a:t>
          </a:r>
          <a:endParaRPr lang="en-US" sz="10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D835C5-3D99-4DC0-9449-743617B7B58E}" type="parTrans" cxnId="{B601E41C-2688-46B1-A040-FCF646824004}">
      <dgm:prSet/>
      <dgm:spPr/>
      <dgm:t>
        <a:bodyPr/>
        <a:lstStyle/>
        <a:p>
          <a:endParaRPr lang="en-US" sz="1000"/>
        </a:p>
      </dgm:t>
    </dgm:pt>
    <dgm:pt modelId="{327D5D97-C237-42C5-BE19-C732DE47673E}" type="sibTrans" cxnId="{B601E41C-2688-46B1-A040-FCF646824004}">
      <dgm:prSet/>
      <dgm:spPr/>
      <dgm:t>
        <a:bodyPr/>
        <a:lstStyle/>
        <a:p>
          <a:endParaRPr lang="en-US" sz="1000"/>
        </a:p>
      </dgm:t>
    </dgm:pt>
    <dgm:pt modelId="{0452E0C6-1D1B-4706-96BB-A042D86E4526}">
      <dgm:prSet phldrT="[Text]" custT="1"/>
      <dgm:spPr>
        <a:solidFill>
          <a:srgbClr val="FFFF00"/>
        </a:solidFill>
        <a:ln>
          <a:solidFill>
            <a:srgbClr val="00FFFF"/>
          </a:solidFill>
        </a:ln>
        <a:effectLst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Code build</a:t>
          </a:r>
          <a:endParaRPr lang="en-US" sz="12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042FC6A-3CB9-4CC8-A6BD-9D4B79032A55}" type="parTrans" cxnId="{0314565D-1BA0-4496-BC2C-739C6E91DA46}">
      <dgm:prSet/>
      <dgm:spPr/>
      <dgm:t>
        <a:bodyPr/>
        <a:lstStyle/>
        <a:p>
          <a:endParaRPr lang="en-US"/>
        </a:p>
      </dgm:t>
    </dgm:pt>
    <dgm:pt modelId="{E9230C9D-DE9D-467D-9476-B482B2AB8AC1}" type="sibTrans" cxnId="{0314565D-1BA0-4496-BC2C-739C6E91DA46}">
      <dgm:prSet/>
      <dgm:spPr/>
      <dgm:t>
        <a:bodyPr/>
        <a:lstStyle/>
        <a:p>
          <a:endParaRPr lang="en-US"/>
        </a:p>
      </dgm:t>
    </dgm:pt>
    <dgm:pt modelId="{F4E06D6A-E4D0-4AB7-BF2B-2AC449C04300}">
      <dgm:prSet phldrT="[Text]" custT="1"/>
      <dgm:spPr>
        <a:solidFill>
          <a:srgbClr val="FFFF00"/>
        </a:solidFill>
        <a:ln>
          <a:solidFill>
            <a:srgbClr val="00FFFF"/>
          </a:solidFill>
        </a:ln>
        <a:effectLst>
          <a:innerShdw blurRad="63500" dist="50800" dir="162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Verify</a:t>
          </a:r>
          <a:endParaRPr lang="en-US" sz="12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DE8A64-B91F-4A23-9990-D767BF67E30C}" type="parTrans" cxnId="{15DA0882-5755-4A9E-9144-3E63A03A3509}">
      <dgm:prSet/>
      <dgm:spPr/>
      <dgm:t>
        <a:bodyPr/>
        <a:lstStyle/>
        <a:p>
          <a:endParaRPr lang="en-US"/>
        </a:p>
      </dgm:t>
    </dgm:pt>
    <dgm:pt modelId="{1577762B-BF03-4C2D-9F84-651D5FBD5910}" type="sibTrans" cxnId="{15DA0882-5755-4A9E-9144-3E63A03A3509}">
      <dgm:prSet/>
      <dgm:spPr/>
      <dgm:t>
        <a:bodyPr/>
        <a:lstStyle/>
        <a:p>
          <a:endParaRPr lang="en-US"/>
        </a:p>
      </dgm:t>
    </dgm:pt>
    <dgm:pt modelId="{93C5D2F5-087B-40A9-AEF1-918CFC0358E4}" type="pres">
      <dgm:prSet presAssocID="{1293F229-98DD-4C22-BCC2-76FA016D57D7}" presName="CompostProcess" presStyleCnt="0">
        <dgm:presLayoutVars>
          <dgm:dir/>
          <dgm:resizeHandles val="exact"/>
        </dgm:presLayoutVars>
      </dgm:prSet>
      <dgm:spPr/>
    </dgm:pt>
    <dgm:pt modelId="{F085650C-7CFA-489F-B770-70C7F4EF5BFD}" type="pres">
      <dgm:prSet presAssocID="{1293F229-98DD-4C22-BCC2-76FA016D57D7}" presName="arrow" presStyleLbl="bgShp" presStyleIdx="0" presStyleCnt="1" custScaleX="117647" custLinFactNeighborX="-252"/>
      <dgm:spPr>
        <a:solidFill>
          <a:schemeClr val="accent5">
            <a:lumMod val="50000"/>
          </a:schemeClr>
        </a:solidFill>
        <a:ln>
          <a:solidFill>
            <a:srgbClr val="F3BC85"/>
          </a:solidFill>
        </a:ln>
        <a:effectLst/>
      </dgm:spPr>
    </dgm:pt>
    <dgm:pt modelId="{4352B388-FCE6-4C82-915B-0E72503E3F14}" type="pres">
      <dgm:prSet presAssocID="{1293F229-98DD-4C22-BCC2-76FA016D57D7}" presName="linearProcess" presStyleCnt="0"/>
      <dgm:spPr/>
    </dgm:pt>
    <dgm:pt modelId="{4491676F-3392-4D0E-95DD-22DCA6C0AD76}" type="pres">
      <dgm:prSet presAssocID="{5FD961B5-B1CA-480A-AF42-35574C183AB7}" presName="textNode" presStyleLbl="node1" presStyleIdx="0" presStyleCnt="7" custScaleX="53248" custScaleY="94476" custLinFactNeighborX="55705" custLinFactNeighborY="-1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EE91A9-AB2F-46EC-925B-E56DE7B3FBDC}" type="pres">
      <dgm:prSet presAssocID="{6BCA1760-02B6-417F-8A71-B0FB41883319}" presName="sibTrans" presStyleCnt="0"/>
      <dgm:spPr/>
    </dgm:pt>
    <dgm:pt modelId="{7ED55ED0-66C7-451A-AEDD-2308F3FC092B}" type="pres">
      <dgm:prSet presAssocID="{01581517-6963-4CF8-823E-4412E31AA619}" presName="textNode" presStyleLbl="node1" presStyleIdx="1" presStyleCnt="7" custScaleX="57030" custScaleY="94842" custLinFactNeighborX="1664" custLinFactNeighborY="-29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8D7FE1-5629-4EDC-8FCD-A90BD56960B0}" type="pres">
      <dgm:prSet presAssocID="{C7DF011A-25DE-43D5-87B8-FA9EBEAE3861}" presName="sibTrans" presStyleCnt="0"/>
      <dgm:spPr/>
    </dgm:pt>
    <dgm:pt modelId="{D374178B-8FE4-4DE1-9835-726B3C87DFA2}" type="pres">
      <dgm:prSet presAssocID="{289248ED-BC88-4676-B578-92174C299927}" presName="textNode" presStyleLbl="node1" presStyleIdx="2" presStyleCnt="7" custScaleX="53907" custScaleY="94842" custLinFactNeighborX="-46646" custLinFactNeighborY="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DED578-68CB-4A2A-B209-E8AE56162FF2}" type="pres">
      <dgm:prSet presAssocID="{615C6904-9DA5-4128-BA5E-33C083A46ADA}" presName="sibTrans" presStyleCnt="0"/>
      <dgm:spPr/>
    </dgm:pt>
    <dgm:pt modelId="{89CE45DB-5189-4DE4-9720-9731BCAECC53}" type="pres">
      <dgm:prSet presAssocID="{0452E0C6-1D1B-4706-96BB-A042D86E4526}" presName="textNode" presStyleLbl="node1" presStyleIdx="3" presStyleCnt="7" custScaleX="45733" custScaleY="94842" custLinFactNeighborX="-92816" custLinFactNeighborY="-2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092FAB-DF0C-4E21-AC06-229166D5906F}" type="pres">
      <dgm:prSet presAssocID="{E9230C9D-DE9D-467D-9476-B482B2AB8AC1}" presName="sibTrans" presStyleCnt="0"/>
      <dgm:spPr/>
    </dgm:pt>
    <dgm:pt modelId="{835BC63B-FFCE-4FDA-B14F-F916056BFB93}" type="pres">
      <dgm:prSet presAssocID="{F4E06D6A-E4D0-4AB7-BF2B-2AC449C04300}" presName="textNode" presStyleLbl="node1" presStyleIdx="4" presStyleCnt="7" custScaleX="45733" custScaleY="94842" custLinFactX="-4096" custLinFactNeighborX="-100000" custLinFactNeighborY="-2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ADAC87-3F8E-4A55-A10C-0DABC31E7E7A}" type="pres">
      <dgm:prSet presAssocID="{1577762B-BF03-4C2D-9F84-651D5FBD5910}" presName="sibTrans" presStyleCnt="0"/>
      <dgm:spPr/>
    </dgm:pt>
    <dgm:pt modelId="{E6767263-4918-49B7-A912-8FB1BC75F819}" type="pres">
      <dgm:prSet presAssocID="{03E76770-3D19-4A07-9946-F661D40E8D6D}" presName="textNode" presStyleLbl="node1" presStyleIdx="5" presStyleCnt="7" custScaleX="46731" custScaleY="95701" custLinFactX="-9003" custLinFactNeighborX="-100000" custLinFactNeighborY="8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0C03D-F031-49FA-A250-6DE1447A7123}" type="pres">
      <dgm:prSet presAssocID="{CB2FAC86-95F0-4FBB-B47D-38DFBB113ED9}" presName="sibTrans" presStyleCnt="0"/>
      <dgm:spPr/>
    </dgm:pt>
    <dgm:pt modelId="{A28186D0-B69E-45DF-85FD-6246DA5B2851}" type="pres">
      <dgm:prSet presAssocID="{6D577F1A-18AA-4A77-B8A3-160A6F1A3A18}" presName="textNode" presStyleLbl="node1" presStyleIdx="6" presStyleCnt="7" custScaleX="48717" custScaleY="95701" custLinFactX="-16789" custLinFactNeighborX="-100000" custLinFactNeighborY="20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5DA0882-5755-4A9E-9144-3E63A03A3509}" srcId="{1293F229-98DD-4C22-BCC2-76FA016D57D7}" destId="{F4E06D6A-E4D0-4AB7-BF2B-2AC449C04300}" srcOrd="4" destOrd="0" parTransId="{05DE8A64-B91F-4A23-9990-D767BF67E30C}" sibTransId="{1577762B-BF03-4C2D-9F84-651D5FBD5910}"/>
    <dgm:cxn modelId="{E6D4D936-D060-474D-A8C3-5F56C8336D01}" srcId="{1293F229-98DD-4C22-BCC2-76FA016D57D7}" destId="{03E76770-3D19-4A07-9946-F661D40E8D6D}" srcOrd="5" destOrd="0" parTransId="{E460331C-F0C2-4C3E-AB3D-43E458CE0661}" sibTransId="{CB2FAC86-95F0-4FBB-B47D-38DFBB113ED9}"/>
    <dgm:cxn modelId="{95B7C57F-64C5-47FA-9B6A-84CC1DD8CD0F}" type="presOf" srcId="{289248ED-BC88-4676-B578-92174C299927}" destId="{D374178B-8FE4-4DE1-9835-726B3C87DFA2}" srcOrd="0" destOrd="0" presId="urn:microsoft.com/office/officeart/2005/8/layout/hProcess9"/>
    <dgm:cxn modelId="{B601E41C-2688-46B1-A040-FCF646824004}" srcId="{1293F229-98DD-4C22-BCC2-76FA016D57D7}" destId="{6D577F1A-18AA-4A77-B8A3-160A6F1A3A18}" srcOrd="6" destOrd="0" parTransId="{31D835C5-3D99-4DC0-9449-743617B7B58E}" sibTransId="{327D5D97-C237-42C5-BE19-C732DE47673E}"/>
    <dgm:cxn modelId="{8C854B96-95B9-467E-A176-0F5E19658BC0}" type="presOf" srcId="{1293F229-98DD-4C22-BCC2-76FA016D57D7}" destId="{93C5D2F5-087B-40A9-AEF1-918CFC0358E4}" srcOrd="0" destOrd="0" presId="urn:microsoft.com/office/officeart/2005/8/layout/hProcess9"/>
    <dgm:cxn modelId="{C8CC4A59-40AA-4428-A2B6-02FD99B1F76F}" type="presOf" srcId="{0452E0C6-1D1B-4706-96BB-A042D86E4526}" destId="{89CE45DB-5189-4DE4-9720-9731BCAECC53}" srcOrd="0" destOrd="0" presId="urn:microsoft.com/office/officeart/2005/8/layout/hProcess9"/>
    <dgm:cxn modelId="{A5FE406A-2EF5-4C98-9F5E-D60CB8C19937}" type="presOf" srcId="{5FD961B5-B1CA-480A-AF42-35574C183AB7}" destId="{4491676F-3392-4D0E-95DD-22DCA6C0AD76}" srcOrd="0" destOrd="0" presId="urn:microsoft.com/office/officeart/2005/8/layout/hProcess9"/>
    <dgm:cxn modelId="{0314565D-1BA0-4496-BC2C-739C6E91DA46}" srcId="{1293F229-98DD-4C22-BCC2-76FA016D57D7}" destId="{0452E0C6-1D1B-4706-96BB-A042D86E4526}" srcOrd="3" destOrd="0" parTransId="{C042FC6A-3CB9-4CC8-A6BD-9D4B79032A55}" sibTransId="{E9230C9D-DE9D-467D-9476-B482B2AB8AC1}"/>
    <dgm:cxn modelId="{CA2E8808-C774-437E-B7EF-1AF61DB2B4DC}" type="presOf" srcId="{6D577F1A-18AA-4A77-B8A3-160A6F1A3A18}" destId="{A28186D0-B69E-45DF-85FD-6246DA5B2851}" srcOrd="0" destOrd="0" presId="urn:microsoft.com/office/officeart/2005/8/layout/hProcess9"/>
    <dgm:cxn modelId="{EA224DC7-1B8F-484E-9768-24BF349C2297}" type="presOf" srcId="{03E76770-3D19-4A07-9946-F661D40E8D6D}" destId="{E6767263-4918-49B7-A912-8FB1BC75F819}" srcOrd="0" destOrd="0" presId="urn:microsoft.com/office/officeart/2005/8/layout/hProcess9"/>
    <dgm:cxn modelId="{C1169265-58C4-4707-A64D-BC1D5BCF2D64}" type="presOf" srcId="{01581517-6963-4CF8-823E-4412E31AA619}" destId="{7ED55ED0-66C7-451A-AEDD-2308F3FC092B}" srcOrd="0" destOrd="0" presId="urn:microsoft.com/office/officeart/2005/8/layout/hProcess9"/>
    <dgm:cxn modelId="{9DEFA0E1-94B9-42A5-83E4-079DB729FE4D}" srcId="{1293F229-98DD-4C22-BCC2-76FA016D57D7}" destId="{289248ED-BC88-4676-B578-92174C299927}" srcOrd="2" destOrd="0" parTransId="{5C462679-A9A6-4270-AF6D-D93AFC0C9DC0}" sibTransId="{615C6904-9DA5-4128-BA5E-33C083A46ADA}"/>
    <dgm:cxn modelId="{348AA085-93DE-4DFB-BF96-033B3C2F79BC}" srcId="{1293F229-98DD-4C22-BCC2-76FA016D57D7}" destId="{01581517-6963-4CF8-823E-4412E31AA619}" srcOrd="1" destOrd="0" parTransId="{9FC1FC19-7583-4AE9-9924-75C314873007}" sibTransId="{C7DF011A-25DE-43D5-87B8-FA9EBEAE3861}"/>
    <dgm:cxn modelId="{1CB35565-8EAC-4C4C-B2CC-3BC09E42B63F}" srcId="{1293F229-98DD-4C22-BCC2-76FA016D57D7}" destId="{5FD961B5-B1CA-480A-AF42-35574C183AB7}" srcOrd="0" destOrd="0" parTransId="{3463EF7C-EFC6-4D15-BC0F-A788E1B4BA3A}" sibTransId="{6BCA1760-02B6-417F-8A71-B0FB41883319}"/>
    <dgm:cxn modelId="{E7F233A0-659F-4111-87E9-3E820017A186}" type="presOf" srcId="{F4E06D6A-E4D0-4AB7-BF2B-2AC449C04300}" destId="{835BC63B-FFCE-4FDA-B14F-F916056BFB93}" srcOrd="0" destOrd="0" presId="urn:microsoft.com/office/officeart/2005/8/layout/hProcess9"/>
    <dgm:cxn modelId="{7F4BE469-C7D3-4741-897C-73E4BFC692C4}" type="presParOf" srcId="{93C5D2F5-087B-40A9-AEF1-918CFC0358E4}" destId="{F085650C-7CFA-489F-B770-70C7F4EF5BFD}" srcOrd="0" destOrd="0" presId="urn:microsoft.com/office/officeart/2005/8/layout/hProcess9"/>
    <dgm:cxn modelId="{1442FA0A-21D4-48AB-B129-C78A8B6D6749}" type="presParOf" srcId="{93C5D2F5-087B-40A9-AEF1-918CFC0358E4}" destId="{4352B388-FCE6-4C82-915B-0E72503E3F14}" srcOrd="1" destOrd="0" presId="urn:microsoft.com/office/officeart/2005/8/layout/hProcess9"/>
    <dgm:cxn modelId="{FEBE7404-F8EE-490F-8994-D3BE48C7E639}" type="presParOf" srcId="{4352B388-FCE6-4C82-915B-0E72503E3F14}" destId="{4491676F-3392-4D0E-95DD-22DCA6C0AD76}" srcOrd="0" destOrd="0" presId="urn:microsoft.com/office/officeart/2005/8/layout/hProcess9"/>
    <dgm:cxn modelId="{D32B5583-2183-4DAB-AB36-00BFB43F8139}" type="presParOf" srcId="{4352B388-FCE6-4C82-915B-0E72503E3F14}" destId="{C9EE91A9-AB2F-46EC-925B-E56DE7B3FBDC}" srcOrd="1" destOrd="0" presId="urn:microsoft.com/office/officeart/2005/8/layout/hProcess9"/>
    <dgm:cxn modelId="{C958EAC7-A8A7-4797-8102-5363919F8A3F}" type="presParOf" srcId="{4352B388-FCE6-4C82-915B-0E72503E3F14}" destId="{7ED55ED0-66C7-451A-AEDD-2308F3FC092B}" srcOrd="2" destOrd="0" presId="urn:microsoft.com/office/officeart/2005/8/layout/hProcess9"/>
    <dgm:cxn modelId="{91C237A2-88CC-4611-A110-C29D69EB9FF1}" type="presParOf" srcId="{4352B388-FCE6-4C82-915B-0E72503E3F14}" destId="{4C8D7FE1-5629-4EDC-8FCD-A90BD56960B0}" srcOrd="3" destOrd="0" presId="urn:microsoft.com/office/officeart/2005/8/layout/hProcess9"/>
    <dgm:cxn modelId="{A94753CD-0DA5-42EA-A097-1A4A3FE43059}" type="presParOf" srcId="{4352B388-FCE6-4C82-915B-0E72503E3F14}" destId="{D374178B-8FE4-4DE1-9835-726B3C87DFA2}" srcOrd="4" destOrd="0" presId="urn:microsoft.com/office/officeart/2005/8/layout/hProcess9"/>
    <dgm:cxn modelId="{6E63F3FD-A260-4611-9D1A-E5685309255E}" type="presParOf" srcId="{4352B388-FCE6-4C82-915B-0E72503E3F14}" destId="{BDDED578-68CB-4A2A-B209-E8AE56162FF2}" srcOrd="5" destOrd="0" presId="urn:microsoft.com/office/officeart/2005/8/layout/hProcess9"/>
    <dgm:cxn modelId="{23E771E2-A3D5-4B8B-922B-75BAEFCB595B}" type="presParOf" srcId="{4352B388-FCE6-4C82-915B-0E72503E3F14}" destId="{89CE45DB-5189-4DE4-9720-9731BCAECC53}" srcOrd="6" destOrd="0" presId="urn:microsoft.com/office/officeart/2005/8/layout/hProcess9"/>
    <dgm:cxn modelId="{C45ACDA2-5835-46B7-80DD-2029394FFD41}" type="presParOf" srcId="{4352B388-FCE6-4C82-915B-0E72503E3F14}" destId="{CE092FAB-DF0C-4E21-AC06-229166D5906F}" srcOrd="7" destOrd="0" presId="urn:microsoft.com/office/officeart/2005/8/layout/hProcess9"/>
    <dgm:cxn modelId="{85F21C44-F2E4-4A9D-ADDF-88E40594CDF5}" type="presParOf" srcId="{4352B388-FCE6-4C82-915B-0E72503E3F14}" destId="{835BC63B-FFCE-4FDA-B14F-F916056BFB93}" srcOrd="8" destOrd="0" presId="urn:microsoft.com/office/officeart/2005/8/layout/hProcess9"/>
    <dgm:cxn modelId="{299E6367-1879-4A4B-B2C1-0BC6C5FCB3F9}" type="presParOf" srcId="{4352B388-FCE6-4C82-915B-0E72503E3F14}" destId="{18ADAC87-3F8E-4A55-A10C-0DABC31E7E7A}" srcOrd="9" destOrd="0" presId="urn:microsoft.com/office/officeart/2005/8/layout/hProcess9"/>
    <dgm:cxn modelId="{287E2BC2-15D5-41E7-965C-BA4BFE84E8E3}" type="presParOf" srcId="{4352B388-FCE6-4C82-915B-0E72503E3F14}" destId="{E6767263-4918-49B7-A912-8FB1BC75F819}" srcOrd="10" destOrd="0" presId="urn:microsoft.com/office/officeart/2005/8/layout/hProcess9"/>
    <dgm:cxn modelId="{11FE1A71-FBF0-41DE-9169-4F1A721F3A90}" type="presParOf" srcId="{4352B388-FCE6-4C82-915B-0E72503E3F14}" destId="{BBF0C03D-F031-49FA-A250-6DE1447A7123}" srcOrd="11" destOrd="0" presId="urn:microsoft.com/office/officeart/2005/8/layout/hProcess9"/>
    <dgm:cxn modelId="{03F943C6-B8B5-4957-BA1F-64066C2A0344}" type="presParOf" srcId="{4352B388-FCE6-4C82-915B-0E72503E3F14}" destId="{A28186D0-B69E-45DF-85FD-6246DA5B2851}" srcOrd="12" destOrd="0" presId="urn:microsoft.com/office/officeart/2005/8/layout/hProcess9"/>
  </dgm:cxnLst>
  <dgm:bg>
    <a:effectLst>
      <a:glow rad="101600">
        <a:schemeClr val="accent4">
          <a:satMod val="175000"/>
          <a:alpha val="40000"/>
        </a:schemeClr>
      </a:glo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85650C-7CFA-489F-B770-70C7F4EF5BFD}">
      <dsp:nvSpPr>
        <dsp:cNvPr id="0" name=""/>
        <dsp:cNvSpPr/>
      </dsp:nvSpPr>
      <dsp:spPr>
        <a:xfrm>
          <a:off x="0" y="0"/>
          <a:ext cx="10958636" cy="1820176"/>
        </a:xfrm>
        <a:prstGeom prst="rightArrow">
          <a:avLst/>
        </a:prstGeom>
        <a:solidFill>
          <a:schemeClr val="accent5">
            <a:lumMod val="50000"/>
          </a:schemeClr>
        </a:solidFill>
        <a:ln>
          <a:solidFill>
            <a:srgbClr val="F3BC8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91676F-3392-4D0E-95DD-22DCA6C0AD76}">
      <dsp:nvSpPr>
        <dsp:cNvPr id="0" name=""/>
        <dsp:cNvSpPr/>
      </dsp:nvSpPr>
      <dsp:spPr>
        <a:xfrm>
          <a:off x="178584" y="556493"/>
          <a:ext cx="1372767" cy="687851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63500" dist="50800" dir="162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Design &amp; quota</a:t>
          </a:r>
          <a:endParaRPr lang="en-US" sz="10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2162" y="590071"/>
        <a:ext cx="1305611" cy="620695"/>
      </dsp:txXfrm>
    </dsp:sp>
    <dsp:sp modelId="{7ED55ED0-66C7-451A-AEDD-2308F3FC092B}">
      <dsp:nvSpPr>
        <dsp:cNvPr id="0" name=""/>
        <dsp:cNvSpPr/>
      </dsp:nvSpPr>
      <dsp:spPr>
        <a:xfrm>
          <a:off x="1697144" y="562689"/>
          <a:ext cx="1470269" cy="690516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63500" dist="50800" dir="162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PR &amp; PO Process</a:t>
          </a:r>
          <a:endParaRPr lang="en-US" sz="10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30852" y="596397"/>
        <a:ext cx="1402853" cy="623100"/>
      </dsp:txXfrm>
    </dsp:sp>
    <dsp:sp modelId="{D374178B-8FE4-4DE1-9835-726B3C87DFA2}">
      <dsp:nvSpPr>
        <dsp:cNvPr id="0" name=""/>
        <dsp:cNvSpPr/>
      </dsp:nvSpPr>
      <dsp:spPr>
        <a:xfrm>
          <a:off x="3331386" y="565201"/>
          <a:ext cx="1389756" cy="690516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innerShdw blurRad="63500" dist="50800" dir="162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Delivery</a:t>
          </a:r>
          <a:endParaRPr lang="en-US" sz="12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65094" y="598909"/>
        <a:ext cx="1322340" cy="623100"/>
      </dsp:txXfrm>
    </dsp:sp>
    <dsp:sp modelId="{89CE45DB-5189-4DE4-9720-9731BCAECC53}">
      <dsp:nvSpPr>
        <dsp:cNvPr id="0" name=""/>
        <dsp:cNvSpPr/>
      </dsp:nvSpPr>
      <dsp:spPr>
        <a:xfrm>
          <a:off x="4891903" y="562681"/>
          <a:ext cx="1179025" cy="690516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rgbClr val="00FFFF"/>
          </a:solidFill>
          <a:prstDash val="solid"/>
          <a:miter lim="800000"/>
        </a:ln>
        <a:effectLst>
          <a:innerShdw blurRad="63500" dist="50800" dir="162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Code build</a:t>
          </a:r>
          <a:endParaRPr lang="en-US" sz="12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25611" y="596389"/>
        <a:ext cx="1111609" cy="623100"/>
      </dsp:txXfrm>
    </dsp:sp>
    <dsp:sp modelId="{835BC63B-FFCE-4FDA-B14F-F916056BFB93}">
      <dsp:nvSpPr>
        <dsp:cNvPr id="0" name=""/>
        <dsp:cNvSpPr/>
      </dsp:nvSpPr>
      <dsp:spPr>
        <a:xfrm>
          <a:off x="6259765" y="562681"/>
          <a:ext cx="1179025" cy="690516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rgbClr val="00FFFF"/>
          </a:solidFill>
          <a:prstDash val="solid"/>
          <a:miter lim="800000"/>
        </a:ln>
        <a:effectLst>
          <a:innerShdw blurRad="63500" dist="50800" dir="162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Verify</a:t>
          </a:r>
          <a:endParaRPr lang="en-US" sz="12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93473" y="596389"/>
        <a:ext cx="1111609" cy="623100"/>
      </dsp:txXfrm>
    </dsp:sp>
    <dsp:sp modelId="{E6767263-4918-49B7-A912-8FB1BC75F819}">
      <dsp:nvSpPr>
        <dsp:cNvPr id="0" name=""/>
        <dsp:cNvSpPr/>
      </dsp:nvSpPr>
      <dsp:spPr>
        <a:xfrm>
          <a:off x="7629507" y="568124"/>
          <a:ext cx="1204754" cy="696770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rgbClr val="00FFFF"/>
          </a:solidFill>
          <a:prstDash val="solid"/>
          <a:miter lim="800000"/>
        </a:ln>
        <a:effectLst>
          <a:innerShdw blurRad="63500" dist="50800" dir="162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Running Trial</a:t>
          </a:r>
          <a:endParaRPr lang="en-US" sz="12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63521" y="602138"/>
        <a:ext cx="1136726" cy="628742"/>
      </dsp:txXfrm>
    </dsp:sp>
    <dsp:sp modelId="{A28186D0-B69E-45DF-85FD-6246DA5B2851}">
      <dsp:nvSpPr>
        <dsp:cNvPr id="0" name=""/>
        <dsp:cNvSpPr/>
      </dsp:nvSpPr>
      <dsp:spPr>
        <a:xfrm>
          <a:off x="8950757" y="576700"/>
          <a:ext cx="1255955" cy="696770"/>
        </a:xfrm>
        <a:prstGeom prst="roundRect">
          <a:avLst/>
        </a:prstGeom>
        <a:solidFill>
          <a:srgbClr val="FFFF00"/>
        </a:solidFill>
        <a:ln w="12700" cap="flat" cmpd="sng" algn="ctr">
          <a:solidFill>
            <a:srgbClr val="00FFFF"/>
          </a:solidFill>
          <a:prstDash val="solid"/>
          <a:miter lim="800000"/>
        </a:ln>
        <a:effectLst>
          <a:innerShdw blurRad="63500" dist="50800" dir="16200000">
            <a:prstClr val="black">
              <a:alpha val="50000"/>
            </a:prstClr>
          </a:inn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b="1" kern="12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Apply on production line</a:t>
          </a:r>
          <a:endParaRPr lang="en-US" sz="10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984771" y="610714"/>
        <a:ext cx="1187927" cy="6287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7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8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pPr/>
              <a:t>2023/3/2</a:t>
            </a:fld>
            <a:endParaRPr lang="zh-CN" altLang="en-US"/>
          </a:p>
        </p:txBody>
      </p:sp>
      <p:sp>
        <p:nvSpPr>
          <p:cNvPr id="1048899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900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91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2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5BD89-69F6-4F92-8BDF-9D5E8C5320D1}" type="datetimeFigureOut">
              <a:rPr lang="zh-CN" altLang="en-US" smtClean="0"/>
              <a:pPr/>
              <a:t>2023/3/2</a:t>
            </a:fld>
            <a:endParaRPr lang="zh-CN" altLang="en-US"/>
          </a:p>
        </p:txBody>
      </p:sp>
      <p:sp>
        <p:nvSpPr>
          <p:cNvPr id="1048893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894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895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896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1D859D-326E-40AA-84FC-1AF8ACEFE5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0364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2" name="标题 1"/>
          <p:cNvSpPr>
            <a:spLocks noGrp="1"/>
          </p:cNvSpPr>
          <p:nvPr>
            <p:ph type="ctrTitle" hasCustomPrompt="1"/>
          </p:nvPr>
        </p:nvSpPr>
        <p:spPr>
          <a:xfrm>
            <a:off x="669882" y="23088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104886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925" y="3565525"/>
            <a:ext cx="10852150" cy="801370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048864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65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0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104887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7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73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4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75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76" name="标题 4"/>
          <p:cNvSpPr>
            <a:spLocks noGrp="1"/>
          </p:cNvSpPr>
          <p:nvPr>
            <p:ph type="title" hasCustomPrompt="1"/>
          </p:nvPr>
        </p:nvSpPr>
        <p:spPr>
          <a:xfrm>
            <a:off x="840105" y="727710"/>
            <a:ext cx="3931920" cy="1115060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</a:p>
        </p:txBody>
      </p:sp>
      <p:sp>
        <p:nvSpPr>
          <p:cNvPr id="1048877" name="内容占位符 5"/>
          <p:cNvSpPr>
            <a:spLocks noGrp="1"/>
          </p:cNvSpPr>
          <p:nvPr>
            <p:ph idx="1" hasCustomPrompt="1"/>
          </p:nvPr>
        </p:nvSpPr>
        <p:spPr>
          <a:xfrm>
            <a:off x="5138420" y="727710"/>
            <a:ext cx="6172200" cy="5403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</a:p>
        </p:txBody>
      </p:sp>
      <p:sp>
        <p:nvSpPr>
          <p:cNvPr id="1048878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40105" y="2239645"/>
            <a:ext cx="3931920" cy="389191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79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8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1" name="标题 8"/>
          <p:cNvSpPr>
            <a:spLocks noGrp="1"/>
          </p:cNvSpPr>
          <p:nvPr>
            <p:ph type="title" hasCustomPrompt="1"/>
          </p:nvPr>
        </p:nvSpPr>
        <p:spPr>
          <a:xfrm>
            <a:off x="669925" y="5605145"/>
            <a:ext cx="10852150" cy="558165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</a:p>
        </p:txBody>
      </p:sp>
      <p:sp>
        <p:nvSpPr>
          <p:cNvPr id="1048882" name="内容占位符 7"/>
          <p:cNvSpPr>
            <a:spLocks noGrp="1"/>
          </p:cNvSpPr>
          <p:nvPr>
            <p:ph idx="1" hasCustomPrompt="1"/>
          </p:nvPr>
        </p:nvSpPr>
        <p:spPr>
          <a:xfrm>
            <a:off x="669925" y="641350"/>
            <a:ext cx="10852150" cy="455612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8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5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6445" cy="68681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6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6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68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95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</a:p>
        </p:txBody>
      </p:sp>
      <p:sp>
        <p:nvSpPr>
          <p:cNvPr id="1048869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7770" y="565150"/>
            <a:ext cx="5400040" cy="57277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1048887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48888" name="标题 1"/>
          <p:cNvSpPr>
            <a:spLocks noGrp="1"/>
          </p:cNvSpPr>
          <p:nvPr>
            <p:ph type="title" hasCustomPrompt="1"/>
          </p:nvPr>
        </p:nvSpPr>
        <p:spPr>
          <a:xfrm>
            <a:off x="669882" y="623591"/>
            <a:ext cx="10852237" cy="899167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89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90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1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22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04882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616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61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1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61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6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17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8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9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0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41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42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43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4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45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8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09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0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11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12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13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4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15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584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585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58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7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28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0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51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52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53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4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55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5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1048836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048837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8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9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04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0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0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0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9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830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831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2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48833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46" name="标题 1"/>
          <p:cNvSpPr>
            <a:spLocks noGrp="1"/>
          </p:cNvSpPr>
          <p:nvPr>
            <p:ph type="title"/>
          </p:nvPr>
        </p:nvSpPr>
        <p:spPr>
          <a:xfrm>
            <a:off x="585470" y="419100"/>
            <a:ext cx="6888480" cy="700405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3200" b="1" i="0" u="none" strike="noStrike" kern="1200" cap="none" spc="0" normalizeH="0" baseline="0" noProof="1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1048847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63DB197-84B0-484E-9C0F-88358ECCB797}" type="datetime1">
              <a:rPr lang="zh-CN" altLang="en-US" smtClean="0"/>
              <a:pPr/>
              <a:t>2023/3/2</a:t>
            </a:fld>
            <a:endParaRPr lang="zh-CN" altLang="en-US"/>
          </a:p>
        </p:txBody>
      </p:sp>
      <p:sp>
        <p:nvSpPr>
          <p:cNvPr id="1048848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849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E077DA78-E013-4A8C-AD75-63A150561B1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8BB2EBB-BC46-4219-8E99-314F36A94901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271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7CC0F3-B846-4290-B9C4-8F115EE2B84D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36063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9D761B-6585-4B1B-A2B9-4CDB597A6ECA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4383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9A79E8-9818-4963-B672-E7E501E3FB3A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98392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F27491D-FC62-475C-9CF3-02865DEF5AF5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8199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5CF08-AE98-4F76-9E5C-9F20DE2A111C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504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1F89E-FF1C-46AC-B04C-B6464287433B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4944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02D6E8-63C8-4ADC-88CB-84562CB67E64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76775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2E44BA-7BE3-4C66-8864-489905E8021E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43464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BA1F0-130F-4C1B-8346-D0167DF99193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1613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88524E-FE32-451E-A5A3-4235D58504EB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3222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6" name="日期占位符 3"/>
          <p:cNvSpPr>
            <a:spLocks noGrp="1"/>
          </p:cNvSpPr>
          <p:nvPr>
            <p:ph type="dt" sz="half" idx="2"/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2023/3/2</a:t>
            </a:fld>
            <a:endParaRPr lang="zh-CN" altLang="en-US"/>
          </a:p>
        </p:txBody>
      </p:sp>
      <p:sp>
        <p:nvSpPr>
          <p:cNvPr id="104885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048858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048859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8860" name="标题 7"/>
          <p:cNvSpPr>
            <a:spLocks noGrp="1"/>
          </p:cNvSpPr>
          <p:nvPr>
            <p:ph type="title"/>
          </p:nvPr>
        </p:nvSpPr>
        <p:spPr>
          <a:xfrm>
            <a:off x="669882" y="581225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1048861" name="文本占位符 8"/>
          <p:cNvSpPr>
            <a:spLocks noGrp="1"/>
          </p:cNvSpPr>
          <p:nvPr>
            <p:ph type="body" idx="1"/>
          </p:nvPr>
        </p:nvSpPr>
        <p:spPr>
          <a:xfrm>
            <a:off x="669925" y="1508125"/>
            <a:ext cx="10852150" cy="4749165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1048577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48578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48579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048580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B7FED-B7B7-4EA8-97CF-7E7FEFD7FC74}" type="datetime1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44CCD9-AF14-4FD0-8E12-CF82B8F58377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874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069789" y="6377828"/>
            <a:ext cx="1094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新細明體" panose="02020300000000000000" pitchFamily="18" charset="-120"/>
                <a:cs typeface="+mn-cs"/>
              </a:rPr>
              <a:t>1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300000000000000" pitchFamily="18" charset="-120"/>
              <a:cs typeface="+mn-cs"/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8112454" y="5169436"/>
            <a:ext cx="3817868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新細明體" charset="-120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Prepare: Mark</a:t>
            </a: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Date: </a:t>
            </a:r>
            <a:r>
              <a:rPr kumimoji="1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2023.03.02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0"/>
            <a:ext cx="19346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CIP#005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86944" y="1465402"/>
            <a:ext cx="7881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zh-CN" sz="4400" b="1" dirty="0" smtClean="0">
                <a:solidFill>
                  <a:prstClr val="black"/>
                </a:solidFill>
              </a:rPr>
              <a:t>Check LED Improve Solution Plan</a:t>
            </a:r>
            <a:endParaRPr lang="zh-CN" altLang="en-US" sz="4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9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2</a:t>
            </a:fld>
            <a:endParaRPr lang="zh-TW" alt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434489"/>
              </p:ext>
            </p:extLst>
          </p:nvPr>
        </p:nvGraphicFramePr>
        <p:xfrm>
          <a:off x="611810" y="3598645"/>
          <a:ext cx="10261238" cy="1983350"/>
        </p:xfrm>
        <a:graphic>
          <a:graphicData uri="http://schemas.openxmlformats.org/drawingml/2006/table">
            <a:tbl>
              <a:tblPr/>
              <a:tblGrid>
                <a:gridCol w="1251030">
                  <a:extLst>
                    <a:ext uri="{9D8B030D-6E8A-4147-A177-3AD203B41FA5}">
                      <a16:colId xmlns:a16="http://schemas.microsoft.com/office/drawing/2014/main" val="3018039817"/>
                    </a:ext>
                  </a:extLst>
                </a:gridCol>
                <a:gridCol w="2980082">
                  <a:extLst>
                    <a:ext uri="{9D8B030D-6E8A-4147-A177-3AD203B41FA5}">
                      <a16:colId xmlns:a16="http://schemas.microsoft.com/office/drawing/2014/main" val="4132316987"/>
                    </a:ext>
                  </a:extLst>
                </a:gridCol>
                <a:gridCol w="1470762">
                  <a:extLst>
                    <a:ext uri="{9D8B030D-6E8A-4147-A177-3AD203B41FA5}">
                      <a16:colId xmlns:a16="http://schemas.microsoft.com/office/drawing/2014/main" val="748447920"/>
                    </a:ext>
                  </a:extLst>
                </a:gridCol>
                <a:gridCol w="1308980">
                  <a:extLst>
                    <a:ext uri="{9D8B030D-6E8A-4147-A177-3AD203B41FA5}">
                      <a16:colId xmlns:a16="http://schemas.microsoft.com/office/drawing/2014/main" val="2129765041"/>
                    </a:ext>
                  </a:extLst>
                </a:gridCol>
                <a:gridCol w="1073657">
                  <a:extLst>
                    <a:ext uri="{9D8B030D-6E8A-4147-A177-3AD203B41FA5}">
                      <a16:colId xmlns:a16="http://schemas.microsoft.com/office/drawing/2014/main" val="1335585990"/>
                    </a:ext>
                  </a:extLst>
                </a:gridCol>
                <a:gridCol w="2176727">
                  <a:extLst>
                    <a:ext uri="{9D8B030D-6E8A-4147-A177-3AD203B41FA5}">
                      <a16:colId xmlns:a16="http://schemas.microsoft.com/office/drawing/2014/main" val="1282586641"/>
                    </a:ext>
                  </a:extLst>
                </a:gridCol>
              </a:tblGrid>
              <a:tr h="7061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Item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Project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Required</a:t>
                      </a: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Status</a:t>
                      </a: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Current status</a:t>
                      </a: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399329"/>
                  </a:ext>
                </a:extLst>
              </a:tr>
              <a:tr h="63860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Machine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Book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add one more camera &amp; modify test fixture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going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None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Design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and getting quota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79440"/>
                  </a:ext>
                </a:extLst>
              </a:tr>
              <a:tr h="638605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Method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i="0" u="none" strike="noStrike" kern="1200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Upgrade &amp;</a:t>
                      </a:r>
                      <a:r>
                        <a:rPr lang="en-US" sz="1100" b="1" i="0" u="none" strike="noStrike" baseline="0" dirty="0" smtClean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 optimize test program</a:t>
                      </a:r>
                      <a:endParaRPr lang="en-US" sz="1100" b="1" i="0" u="none" strike="noStrike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On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going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b">
                        <a:buNone/>
                      </a:pPr>
                      <a:r>
                        <a:rPr 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</a:t>
                      </a:r>
                      <a:r>
                        <a:rPr lang="en-US" sz="9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debugging</a:t>
                      </a:r>
                      <a:endParaRPr lang="en-US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66" marR="5566" marT="556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2606431"/>
                  </a:ext>
                </a:extLst>
              </a:tr>
            </a:tbl>
          </a:graphicData>
        </a:graphic>
      </p:graphicFrame>
      <p:sp>
        <p:nvSpPr>
          <p:cNvPr id="4" name="矩形 2"/>
          <p:cNvSpPr/>
          <p:nvPr/>
        </p:nvSpPr>
        <p:spPr>
          <a:xfrm>
            <a:off x="7750" y="0"/>
            <a:ext cx="10379389" cy="55814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Milestone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8" name="Footer Placeholder 1"/>
          <p:cNvSpPr txBox="1">
            <a:spLocks/>
          </p:cNvSpPr>
          <p:nvPr/>
        </p:nvSpPr>
        <p:spPr>
          <a:xfrm>
            <a:off x="5910628" y="6390853"/>
            <a:ext cx="509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sz="1800" i="1" dirty="0" smtClean="0">
                <a:solidFill>
                  <a:schemeClr val="accent5">
                    <a:lumMod val="75000"/>
                  </a:schemeClr>
                </a:solidFill>
              </a:rPr>
              <a:t>Listens to customers, Meet customer expectation</a:t>
            </a:r>
            <a:endParaRPr lang="zh-TW" altLang="en-US" sz="1800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35260" y="1262374"/>
            <a:ext cx="10958642" cy="1820176"/>
            <a:chOff x="635260" y="1262374"/>
            <a:chExt cx="10958642" cy="1820176"/>
          </a:xfrm>
        </p:grpSpPr>
        <p:graphicFrame>
          <p:nvGraphicFramePr>
            <p:cNvPr id="62" name="Diagram 61"/>
            <p:cNvGraphicFramePr/>
            <p:nvPr>
              <p:extLst>
                <p:ext uri="{D42A27DB-BD31-4B8C-83A1-F6EECF244321}">
                  <p14:modId xmlns:p14="http://schemas.microsoft.com/office/powerpoint/2010/main" val="2516967548"/>
                </p:ext>
              </p:extLst>
            </p:nvPr>
          </p:nvGraphicFramePr>
          <p:xfrm>
            <a:off x="635260" y="1262374"/>
            <a:ext cx="10958642" cy="18201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63" name="TextBox 62"/>
            <p:cNvSpPr txBox="1"/>
            <p:nvPr/>
          </p:nvSpPr>
          <p:spPr>
            <a:xfrm>
              <a:off x="9631703" y="2759286"/>
              <a:ext cx="1118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2023-04-01</a:t>
              </a:r>
              <a:endParaRPr lang="en-US" sz="1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897798" y="2767080"/>
            <a:ext cx="1118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On going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2023-03-02</a:t>
            </a:r>
            <a:endParaRPr lang="en-US" sz="1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46489" y="2759286"/>
            <a:ext cx="1118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2023-03-15</a:t>
            </a:r>
            <a:endParaRPr lang="en-US" sz="1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74679" y="2754873"/>
            <a:ext cx="1118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2023-03-28</a:t>
            </a:r>
            <a:endParaRPr lang="en-US" sz="1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27472" y="2755976"/>
            <a:ext cx="1118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2023-03-26</a:t>
            </a:r>
            <a:endParaRPr lang="en-US" sz="1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46119" y="2750062"/>
            <a:ext cx="1118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2023-03-25</a:t>
            </a:r>
            <a:endParaRPr lang="en-US" sz="1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22504" y="2754873"/>
            <a:ext cx="1118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2023-03-25</a:t>
            </a:r>
            <a:endParaRPr lang="en-US" sz="1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520650"/>
      </p:ext>
    </p:extLst>
  </p:cSld>
  <p:clrMapOvr>
    <a:masterClrMapping/>
  </p:clrMapOvr>
</p:sld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457200" indent="-457200">
          <a:buFont typeface="+mj-lt"/>
          <a:buAutoNum type="arabicPeriod" startAt="2"/>
          <a:defRPr sz="2400" dirty="0" smtClean="0">
            <a:solidFill>
              <a:srgbClr val="0000FF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18527</TotalTime>
  <Words>85</Words>
  <Application>Microsoft Office PowerPoint</Application>
  <PresentationFormat>Widescreen</PresentationFormat>
  <Paragraphs>41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等线</vt:lpstr>
      <vt:lpstr>微软雅黑</vt:lpstr>
      <vt:lpstr>新細明體</vt:lpstr>
      <vt:lpstr>宋体</vt:lpstr>
      <vt:lpstr>Arial</vt:lpstr>
      <vt:lpstr>Calibri</vt:lpstr>
      <vt:lpstr>Calibri Light</vt:lpstr>
      <vt:lpstr>webwppDefTheme</vt:lpstr>
      <vt:lpstr>6_Office 佈景主題</vt:lpstr>
      <vt:lpstr>Office 佈景主題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CyberInsightGo</dc:creator>
  <cp:lastModifiedBy>武曰明</cp:lastModifiedBy>
  <cp:revision>867</cp:revision>
  <dcterms:created xsi:type="dcterms:W3CDTF">2020-04-07T04:43:00Z</dcterms:created>
  <dcterms:modified xsi:type="dcterms:W3CDTF">2023-03-02T03:02:28Z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2052-11.3.0.9228</vt:lpwstr>
  </property>
</Properties>
</file>